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765"/>
    <a:srgbClr val="007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AEF72-283F-4E25-9BDB-024FA9D96815}" v="45" dt="2024-12-04T18:57:25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694"/>
  </p:normalViewPr>
  <p:slideViewPr>
    <p:cSldViewPr>
      <p:cViewPr varScale="1">
        <p:scale>
          <a:sx n="22" d="100"/>
          <a:sy n="22" d="100"/>
        </p:scale>
        <p:origin x="1806" y="10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n Dai" userId="fba7c812-e474-4c0f-a161-f99469d8b0a7" providerId="ADAL" clId="{489AEF72-283F-4E25-9BDB-024FA9D96815}"/>
    <pc:docChg chg="undo custSel addSld delSld modSld modMainMaster">
      <pc:chgData name="Qin Dai" userId="fba7c812-e474-4c0f-a161-f99469d8b0a7" providerId="ADAL" clId="{489AEF72-283F-4E25-9BDB-024FA9D96815}" dt="2024-12-04T18:57:25.313" v="274"/>
      <pc:docMkLst>
        <pc:docMk/>
      </pc:docMkLst>
      <pc:sldChg chg="addSp modSp new mod">
        <pc:chgData name="Qin Dai" userId="fba7c812-e474-4c0f-a161-f99469d8b0a7" providerId="ADAL" clId="{489AEF72-283F-4E25-9BDB-024FA9D96815}" dt="2024-12-04T18:56:26.491" v="265" actId="1076"/>
        <pc:sldMkLst>
          <pc:docMk/>
          <pc:sldMk cId="1394839955" sldId="256"/>
        </pc:sldMkLst>
        <pc:spChg chg="add mod">
          <ac:chgData name="Qin Dai" userId="fba7c812-e474-4c0f-a161-f99469d8b0a7" providerId="ADAL" clId="{489AEF72-283F-4E25-9BDB-024FA9D96815}" dt="2024-12-04T18:50:17.535" v="199" actId="1076"/>
          <ac:spMkLst>
            <pc:docMk/>
            <pc:sldMk cId="1394839955" sldId="256"/>
            <ac:spMk id="22" creationId="{3CE4139D-1E9C-FABE-B849-E84A67B06DB6}"/>
          </ac:spMkLst>
        </pc:spChg>
        <pc:spChg chg="add mod">
          <ac:chgData name="Qin Dai" userId="fba7c812-e474-4c0f-a161-f99469d8b0a7" providerId="ADAL" clId="{489AEF72-283F-4E25-9BDB-024FA9D96815}" dt="2024-12-04T18:50:59.460" v="205" actId="1076"/>
          <ac:spMkLst>
            <pc:docMk/>
            <pc:sldMk cId="1394839955" sldId="256"/>
            <ac:spMk id="24" creationId="{57D9C6F9-3CCF-008B-2840-BA0956BBED5F}"/>
          </ac:spMkLst>
        </pc:spChg>
        <pc:graphicFrameChg chg="add mod modGraphic">
          <ac:chgData name="Qin Dai" userId="fba7c812-e474-4c0f-a161-f99469d8b0a7" providerId="ADAL" clId="{489AEF72-283F-4E25-9BDB-024FA9D96815}" dt="2024-12-04T18:52:03.201" v="243" actId="14100"/>
          <ac:graphicFrameMkLst>
            <pc:docMk/>
            <pc:sldMk cId="1394839955" sldId="256"/>
            <ac:graphicFrameMk id="25" creationId="{28BEBF92-F3B9-12A9-E2D3-164FD4EBC945}"/>
          </ac:graphicFrameMkLst>
        </pc:graphicFrameChg>
        <pc:graphicFrameChg chg="add mod">
          <ac:chgData name="Qin Dai" userId="fba7c812-e474-4c0f-a161-f99469d8b0a7" providerId="ADAL" clId="{489AEF72-283F-4E25-9BDB-024FA9D96815}" dt="2024-12-04T18:53:54.743" v="254" actId="1076"/>
          <ac:graphicFrameMkLst>
            <pc:docMk/>
            <pc:sldMk cId="1394839955" sldId="256"/>
            <ac:graphicFrameMk id="28" creationId="{7D8CAED2-4330-589B-FE0F-C347B8D4C8C3}"/>
          </ac:graphicFrameMkLst>
        </pc:graphicFrameChg>
        <pc:picChg chg="add mod">
          <ac:chgData name="Qin Dai" userId="fba7c812-e474-4c0f-a161-f99469d8b0a7" providerId="ADAL" clId="{489AEF72-283F-4E25-9BDB-024FA9D96815}" dt="2024-12-04T18:50:02.163" v="195" actId="1076"/>
          <ac:picMkLst>
            <pc:docMk/>
            <pc:sldMk cId="1394839955" sldId="256"/>
            <ac:picMk id="19" creationId="{4FB45231-A636-F784-E65B-A4E0F7B4218F}"/>
          </ac:picMkLst>
        </pc:picChg>
        <pc:picChg chg="add mod">
          <ac:chgData name="Qin Dai" userId="fba7c812-e474-4c0f-a161-f99469d8b0a7" providerId="ADAL" clId="{489AEF72-283F-4E25-9BDB-024FA9D96815}" dt="2024-12-04T18:50:08.629" v="197" actId="1076"/>
          <ac:picMkLst>
            <pc:docMk/>
            <pc:sldMk cId="1394839955" sldId="256"/>
            <ac:picMk id="20" creationId="{79FABFC3-26A2-BD96-CB75-10B9EA15726F}"/>
          </ac:picMkLst>
        </pc:picChg>
        <pc:picChg chg="add mod">
          <ac:chgData name="Qin Dai" userId="fba7c812-e474-4c0f-a161-f99469d8b0a7" providerId="ADAL" clId="{489AEF72-283F-4E25-9BDB-024FA9D96815}" dt="2024-12-04T18:50:04.859" v="196" actId="1076"/>
          <ac:picMkLst>
            <pc:docMk/>
            <pc:sldMk cId="1394839955" sldId="256"/>
            <ac:picMk id="21" creationId="{FF313922-A473-8BA1-0D05-F555474ED89D}"/>
          </ac:picMkLst>
        </pc:picChg>
        <pc:picChg chg="add mod">
          <ac:chgData name="Qin Dai" userId="fba7c812-e474-4c0f-a161-f99469d8b0a7" providerId="ADAL" clId="{489AEF72-283F-4E25-9BDB-024FA9D96815}" dt="2024-12-04T18:50:48.084" v="203" actId="1076"/>
          <ac:picMkLst>
            <pc:docMk/>
            <pc:sldMk cId="1394839955" sldId="256"/>
            <ac:picMk id="23" creationId="{FAF80BF0-1A63-6B43-66C7-E34AA9E1ED84}"/>
          </ac:picMkLst>
        </pc:picChg>
        <pc:picChg chg="add mod">
          <ac:chgData name="Qin Dai" userId="fba7c812-e474-4c0f-a161-f99469d8b0a7" providerId="ADAL" clId="{489AEF72-283F-4E25-9BDB-024FA9D96815}" dt="2024-12-04T18:56:26.491" v="265" actId="1076"/>
          <ac:picMkLst>
            <pc:docMk/>
            <pc:sldMk cId="1394839955" sldId="256"/>
            <ac:picMk id="1026" creationId="{1243BED0-C5AA-DB3B-402A-138B73FA415E}"/>
          </ac:picMkLst>
        </pc:picChg>
      </pc:sldChg>
      <pc:sldChg chg="new del">
        <pc:chgData name="Qin Dai" userId="fba7c812-e474-4c0f-a161-f99469d8b0a7" providerId="ADAL" clId="{489AEF72-283F-4E25-9BDB-024FA9D96815}" dt="2024-12-04T18:42:51.777" v="155" actId="47"/>
        <pc:sldMkLst>
          <pc:docMk/>
          <pc:sldMk cId="1823264008" sldId="256"/>
        </pc:sldMkLst>
      </pc:sldChg>
      <pc:sldChg chg="modSp new del mod">
        <pc:chgData name="Qin Dai" userId="fba7c812-e474-4c0f-a161-f99469d8b0a7" providerId="ADAL" clId="{489AEF72-283F-4E25-9BDB-024FA9D96815}" dt="2024-12-04T18:46:21.602" v="183" actId="47"/>
        <pc:sldMkLst>
          <pc:docMk/>
          <pc:sldMk cId="27577140" sldId="257"/>
        </pc:sldMkLst>
        <pc:spChg chg="mod">
          <ac:chgData name="Qin Dai" userId="fba7c812-e474-4c0f-a161-f99469d8b0a7" providerId="ADAL" clId="{489AEF72-283F-4E25-9BDB-024FA9D96815}" dt="2024-12-04T18:43:48.185" v="162" actId="1076"/>
          <ac:spMkLst>
            <pc:docMk/>
            <pc:sldMk cId="27577140" sldId="257"/>
            <ac:spMk id="2" creationId="{6B1C2CDA-6F40-F497-9D47-6C0FF5238BFF}"/>
          </ac:spMkLst>
        </pc:spChg>
      </pc:sldChg>
      <pc:sldChg chg="new del">
        <pc:chgData name="Qin Dai" userId="fba7c812-e474-4c0f-a161-f99469d8b0a7" providerId="ADAL" clId="{489AEF72-283F-4E25-9BDB-024FA9D96815}" dt="2024-12-04T18:43:20.597" v="159" actId="47"/>
        <pc:sldMkLst>
          <pc:docMk/>
          <pc:sldMk cId="79177395" sldId="257"/>
        </pc:sldMkLst>
      </pc:sldChg>
      <pc:sldChg chg="modSp del mod">
        <pc:chgData name="Qin Dai" userId="fba7c812-e474-4c0f-a161-f99469d8b0a7" providerId="ADAL" clId="{489AEF72-283F-4E25-9BDB-024FA9D96815}" dt="2024-12-04T18:42:42.873" v="151" actId="47"/>
        <pc:sldMkLst>
          <pc:docMk/>
          <pc:sldMk cId="3066132513" sldId="257"/>
        </pc:sldMkLst>
        <pc:spChg chg="mod">
          <ac:chgData name="Qin Dai" userId="fba7c812-e474-4c0f-a161-f99469d8b0a7" providerId="ADAL" clId="{489AEF72-283F-4E25-9BDB-024FA9D96815}" dt="2024-12-04T16:10:19.113" v="59" actId="20577"/>
          <ac:spMkLst>
            <pc:docMk/>
            <pc:sldMk cId="3066132513" sldId="257"/>
            <ac:spMk id="40" creationId="{10520D9B-62F9-7325-BB78-EC334460FA9C}"/>
          </ac:spMkLst>
        </pc:spChg>
      </pc:sldChg>
      <pc:sldChg chg="addSp modSp new">
        <pc:chgData name="Qin Dai" userId="fba7c812-e474-4c0f-a161-f99469d8b0a7" providerId="ADAL" clId="{489AEF72-283F-4E25-9BDB-024FA9D96815}" dt="2024-12-04T18:56:55.049" v="266"/>
        <pc:sldMkLst>
          <pc:docMk/>
          <pc:sldMk cId="3244068320" sldId="257"/>
        </pc:sldMkLst>
        <pc:spChg chg="add mod">
          <ac:chgData name="Qin Dai" userId="fba7c812-e474-4c0f-a161-f99469d8b0a7" providerId="ADAL" clId="{489AEF72-283F-4E25-9BDB-024FA9D96815}" dt="2024-12-04T18:56:55.049" v="266"/>
          <ac:spMkLst>
            <pc:docMk/>
            <pc:sldMk cId="3244068320" sldId="257"/>
            <ac:spMk id="12" creationId="{EE5B733A-0BDE-E5D0-9E84-BB40B7C5F1A1}"/>
          </ac:spMkLst>
        </pc:spChg>
        <pc:picChg chg="add mod">
          <ac:chgData name="Qin Dai" userId="fba7c812-e474-4c0f-a161-f99469d8b0a7" providerId="ADAL" clId="{489AEF72-283F-4E25-9BDB-024FA9D96815}" dt="2024-12-04T18:56:55.049" v="266"/>
          <ac:picMkLst>
            <pc:docMk/>
            <pc:sldMk cId="3244068320" sldId="257"/>
            <ac:picMk id="9" creationId="{08BD1DE9-A8D0-4681-6770-5794954A25F7}"/>
          </ac:picMkLst>
        </pc:picChg>
        <pc:picChg chg="add mod">
          <ac:chgData name="Qin Dai" userId="fba7c812-e474-4c0f-a161-f99469d8b0a7" providerId="ADAL" clId="{489AEF72-283F-4E25-9BDB-024FA9D96815}" dt="2024-12-04T18:56:55.049" v="266"/>
          <ac:picMkLst>
            <pc:docMk/>
            <pc:sldMk cId="3244068320" sldId="257"/>
            <ac:picMk id="10" creationId="{2A625230-2981-F270-ED56-7B2A37A35E83}"/>
          </ac:picMkLst>
        </pc:picChg>
        <pc:picChg chg="add mod">
          <ac:chgData name="Qin Dai" userId="fba7c812-e474-4c0f-a161-f99469d8b0a7" providerId="ADAL" clId="{489AEF72-283F-4E25-9BDB-024FA9D96815}" dt="2024-12-04T18:56:55.049" v="266"/>
          <ac:picMkLst>
            <pc:docMk/>
            <pc:sldMk cId="3244068320" sldId="257"/>
            <ac:picMk id="11" creationId="{5FBA1422-D5EB-BEA0-9F66-8EDF038E7637}"/>
          </ac:picMkLst>
        </pc:picChg>
      </pc:sldChg>
      <pc:sldChg chg="del">
        <pc:chgData name="Qin Dai" userId="fba7c812-e474-4c0f-a161-f99469d8b0a7" providerId="ADAL" clId="{489AEF72-283F-4E25-9BDB-024FA9D96815}" dt="2024-12-04T18:42:43.608" v="152" actId="47"/>
        <pc:sldMkLst>
          <pc:docMk/>
          <pc:sldMk cId="1426288080" sldId="258"/>
        </pc:sldMkLst>
      </pc:sldChg>
      <pc:sldChg chg="modSp new del mod">
        <pc:chgData name="Qin Dai" userId="fba7c812-e474-4c0f-a161-f99469d8b0a7" providerId="ADAL" clId="{489AEF72-283F-4E25-9BDB-024FA9D96815}" dt="2024-12-04T18:40:07.167" v="86" actId="680"/>
        <pc:sldMkLst>
          <pc:docMk/>
          <pc:sldMk cId="1248035770" sldId="259"/>
        </pc:sldMkLst>
        <pc:spChg chg="mod">
          <ac:chgData name="Qin Dai" userId="fba7c812-e474-4c0f-a161-f99469d8b0a7" providerId="ADAL" clId="{489AEF72-283F-4E25-9BDB-024FA9D96815}" dt="2024-12-04T18:39:56.799" v="85" actId="1076"/>
          <ac:spMkLst>
            <pc:docMk/>
            <pc:sldMk cId="1248035770" sldId="259"/>
            <ac:spMk id="2" creationId="{004CF11C-1518-10DD-50DC-83B1BD101903}"/>
          </ac:spMkLst>
        </pc:spChg>
      </pc:sldChg>
      <pc:sldChg chg="new del">
        <pc:chgData name="Qin Dai" userId="fba7c812-e474-4c0f-a161-f99469d8b0a7" providerId="ADAL" clId="{489AEF72-283F-4E25-9BDB-024FA9D96815}" dt="2024-12-04T18:42:45.294" v="153" actId="47"/>
        <pc:sldMkLst>
          <pc:docMk/>
          <pc:sldMk cId="1703720959" sldId="259"/>
        </pc:sldMkLst>
      </pc:sldChg>
      <pc:sldChg chg="modSp new del mod">
        <pc:chgData name="Qin Dai" userId="fba7c812-e474-4c0f-a161-f99469d8b0a7" providerId="ADAL" clId="{489AEF72-283F-4E25-9BDB-024FA9D96815}" dt="2024-12-04T18:42:42.119" v="150" actId="47"/>
        <pc:sldMkLst>
          <pc:docMk/>
          <pc:sldMk cId="3003864382" sldId="260"/>
        </pc:sldMkLst>
        <pc:spChg chg="mod ord">
          <ac:chgData name="Qin Dai" userId="fba7c812-e474-4c0f-a161-f99469d8b0a7" providerId="ADAL" clId="{489AEF72-283F-4E25-9BDB-024FA9D96815}" dt="2024-12-04T18:42:31.857" v="148" actId="167"/>
          <ac:spMkLst>
            <pc:docMk/>
            <pc:sldMk cId="3003864382" sldId="260"/>
            <ac:spMk id="2" creationId="{58678524-D07E-2D55-C1AF-E15308870D94}"/>
          </ac:spMkLst>
        </pc:spChg>
        <pc:spChg chg="ord">
          <ac:chgData name="Qin Dai" userId="fba7c812-e474-4c0f-a161-f99469d8b0a7" providerId="ADAL" clId="{489AEF72-283F-4E25-9BDB-024FA9D96815}" dt="2024-12-04T18:42:35.402" v="149" actId="167"/>
          <ac:spMkLst>
            <pc:docMk/>
            <pc:sldMk cId="3003864382" sldId="260"/>
            <ac:spMk id="3" creationId="{EAA349AF-5FF5-32DD-3F79-601A27BC03A7}"/>
          </ac:spMkLst>
        </pc:spChg>
      </pc:sldChg>
      <pc:sldMasterChg chg="addSldLayout modSldLayout">
        <pc:chgData name="Qin Dai" userId="fba7c812-e474-4c0f-a161-f99469d8b0a7" providerId="ADAL" clId="{489AEF72-283F-4E25-9BDB-024FA9D96815}" dt="2024-12-04T18:57:25.313" v="274"/>
        <pc:sldMasterMkLst>
          <pc:docMk/>
          <pc:sldMasterMk cId="1147106866" sldId="2147483672"/>
        </pc:sldMasterMkLst>
        <pc:sldLayoutChg chg="addSp delSp modSp mod">
          <pc:chgData name="Qin Dai" userId="fba7c812-e474-4c0f-a161-f99469d8b0a7" providerId="ADAL" clId="{489AEF72-283F-4E25-9BDB-024FA9D96815}" dt="2024-12-04T18:57:25.313" v="274"/>
          <pc:sldLayoutMkLst>
            <pc:docMk/>
            <pc:sldMasterMk cId="1147106866" sldId="2147483672"/>
            <pc:sldLayoutMk cId="3940191493" sldId="2147483673"/>
          </pc:sldLayoutMkLst>
          <pc:spChg chg="add mod">
            <ac:chgData name="Qin Dai" userId="fba7c812-e474-4c0f-a161-f99469d8b0a7" providerId="ADAL" clId="{489AEF72-283F-4E25-9BDB-024FA9D96815}" dt="2024-12-04T18:47:32.849" v="187"/>
            <ac:spMkLst>
              <pc:docMk/>
              <pc:sldMasterMk cId="1147106866" sldId="2147483672"/>
              <pc:sldLayoutMk cId="3940191493" sldId="2147483673"/>
              <ac:spMk id="3" creationId="{CFC9701B-4C22-AB62-B809-9A009D05787F}"/>
            </ac:spMkLst>
          </pc:spChg>
          <pc:spChg chg="mod">
            <ac:chgData name="Qin Dai" userId="fba7c812-e474-4c0f-a161-f99469d8b0a7" providerId="ADAL" clId="{489AEF72-283F-4E25-9BDB-024FA9D96815}" dt="2024-12-04T18:48:07.967" v="189" actId="14100"/>
            <ac:spMkLst>
              <pc:docMk/>
              <pc:sldMasterMk cId="1147106866" sldId="2147483672"/>
              <pc:sldLayoutMk cId="3940191493" sldId="2147483673"/>
              <ac:spMk id="10" creationId="{B0F20B34-B78D-7436-66E6-1EB748914176}"/>
            </ac:spMkLst>
          </pc:spChg>
          <pc:spChg chg="mod">
            <ac:chgData name="Qin Dai" userId="fba7c812-e474-4c0f-a161-f99469d8b0a7" providerId="ADAL" clId="{489AEF72-283F-4E25-9BDB-024FA9D96815}" dt="2024-12-04T18:48:11.536" v="190" actId="14100"/>
            <ac:spMkLst>
              <pc:docMk/>
              <pc:sldMasterMk cId="1147106866" sldId="2147483672"/>
              <pc:sldLayoutMk cId="3940191493" sldId="2147483673"/>
              <ac:spMk id="11" creationId="{4E60B5F2-9BE2-5834-AFC5-88D67E707BB1}"/>
            </ac:spMkLst>
          </pc:spChg>
          <pc:spChg chg="mod">
            <ac:chgData name="Qin Dai" userId="fba7c812-e474-4c0f-a161-f99469d8b0a7" providerId="ADAL" clId="{489AEF72-283F-4E25-9BDB-024FA9D96815}" dt="2024-12-04T18:48:14.857" v="191" actId="14100"/>
            <ac:spMkLst>
              <pc:docMk/>
              <pc:sldMasterMk cId="1147106866" sldId="2147483672"/>
              <pc:sldLayoutMk cId="3940191493" sldId="2147483673"/>
              <ac:spMk id="12" creationId="{0C15A9FD-8252-959B-48FC-30C47004B5BB}"/>
            </ac:spMkLst>
          </pc:spChg>
          <pc:picChg chg="add mod">
            <ac:chgData name="Qin Dai" userId="fba7c812-e474-4c0f-a161-f99469d8b0a7" providerId="ADAL" clId="{489AEF72-283F-4E25-9BDB-024FA9D96815}" dt="2024-12-04T18:39:17.329" v="79"/>
            <ac:picMkLst>
              <pc:docMk/>
              <pc:sldMasterMk cId="1147106866" sldId="2147483672"/>
              <pc:sldLayoutMk cId="3940191493" sldId="2147483673"/>
              <ac:picMk id="2" creationId="{75143199-676C-3CDE-72DA-C95871685CC1}"/>
            </ac:picMkLst>
          </pc:picChg>
          <pc:picChg chg="add del mod">
            <ac:chgData name="Qin Dai" userId="fba7c812-e474-4c0f-a161-f99469d8b0a7" providerId="ADAL" clId="{489AEF72-283F-4E25-9BDB-024FA9D96815}" dt="2024-12-04T18:57:25.058" v="273" actId="478"/>
            <ac:picMkLst>
              <pc:docMk/>
              <pc:sldMasterMk cId="1147106866" sldId="2147483672"/>
              <pc:sldLayoutMk cId="3940191493" sldId="2147483673"/>
              <ac:picMk id="4" creationId="{A7E66F14-1509-DB43-1B21-64D8CFCB7ACC}"/>
            </ac:picMkLst>
          </pc:picChg>
          <pc:picChg chg="add mod">
            <ac:chgData name="Qin Dai" userId="fba7c812-e474-4c0f-a161-f99469d8b0a7" providerId="ADAL" clId="{489AEF72-283F-4E25-9BDB-024FA9D96815}" dt="2024-12-04T18:57:25.313" v="274"/>
            <ac:picMkLst>
              <pc:docMk/>
              <pc:sldMasterMk cId="1147106866" sldId="2147483672"/>
              <pc:sldLayoutMk cId="3940191493" sldId="2147483673"/>
              <ac:picMk id="5" creationId="{BA408EA3-99CC-1C6A-C6B3-408FE99FDC48}"/>
            </ac:picMkLst>
          </pc:picChg>
          <pc:picChg chg="add del mod ord">
            <ac:chgData name="Qin Dai" userId="fba7c812-e474-4c0f-a161-f99469d8b0a7" providerId="ADAL" clId="{489AEF72-283F-4E25-9BDB-024FA9D96815}" dt="2024-12-04T18:44:11.594" v="163" actId="478"/>
            <ac:picMkLst>
              <pc:docMk/>
              <pc:sldMasterMk cId="1147106866" sldId="2147483672"/>
              <pc:sldLayoutMk cId="3940191493" sldId="2147483673"/>
              <ac:picMk id="8" creationId="{4F0856C7-6204-9F44-5712-21F618FE0EBD}"/>
            </ac:picMkLst>
          </pc:picChg>
        </pc:sldLayoutChg>
        <pc:sldLayoutChg chg="addSp delSp modSp mod">
          <pc:chgData name="Qin Dai" userId="fba7c812-e474-4c0f-a161-f99469d8b0a7" providerId="ADAL" clId="{489AEF72-283F-4E25-9BDB-024FA9D96815}" dt="2024-12-04T18:57:21.018" v="272" actId="1076"/>
          <pc:sldLayoutMkLst>
            <pc:docMk/>
            <pc:sldMasterMk cId="1147106866" sldId="2147483672"/>
            <pc:sldLayoutMk cId="538908291" sldId="2147483675"/>
          </pc:sldLayoutMkLst>
          <pc:spChg chg="add mod">
            <ac:chgData name="Qin Dai" userId="fba7c812-e474-4c0f-a161-f99469d8b0a7" providerId="ADAL" clId="{489AEF72-283F-4E25-9BDB-024FA9D96815}" dt="2024-12-04T18:47:16.511" v="186" actId="14100"/>
            <ac:spMkLst>
              <pc:docMk/>
              <pc:sldMasterMk cId="1147106866" sldId="2147483672"/>
              <pc:sldLayoutMk cId="538908291" sldId="2147483675"/>
              <ac:spMk id="4" creationId="{D6E12B1B-CA6B-5EAA-F4A6-4C2EEA72828F}"/>
            </ac:spMkLst>
          </pc:spChg>
          <pc:spChg chg="mod">
            <ac:chgData name="Qin Dai" userId="fba7c812-e474-4c0f-a161-f99469d8b0a7" providerId="ADAL" clId="{489AEF72-283F-4E25-9BDB-024FA9D96815}" dt="2024-12-04T18:44:43.799" v="169" actId="14100"/>
            <ac:spMkLst>
              <pc:docMk/>
              <pc:sldMasterMk cId="1147106866" sldId="2147483672"/>
              <pc:sldLayoutMk cId="538908291" sldId="2147483675"/>
              <ac:spMk id="10" creationId="{B0F20B34-B78D-7436-66E6-1EB748914176}"/>
            </ac:spMkLst>
          </pc:spChg>
          <pc:spChg chg="mod">
            <ac:chgData name="Qin Dai" userId="fba7c812-e474-4c0f-a161-f99469d8b0a7" providerId="ADAL" clId="{489AEF72-283F-4E25-9BDB-024FA9D96815}" dt="2024-12-04T18:44:55.846" v="172" actId="14100"/>
            <ac:spMkLst>
              <pc:docMk/>
              <pc:sldMasterMk cId="1147106866" sldId="2147483672"/>
              <pc:sldLayoutMk cId="538908291" sldId="2147483675"/>
              <ac:spMk id="11" creationId="{4E60B5F2-9BE2-5834-AFC5-88D67E707BB1}"/>
            </ac:spMkLst>
          </pc:spChg>
          <pc:spChg chg="mod">
            <ac:chgData name="Qin Dai" userId="fba7c812-e474-4c0f-a161-f99469d8b0a7" providerId="ADAL" clId="{489AEF72-283F-4E25-9BDB-024FA9D96815}" dt="2024-12-04T18:44:51.929" v="171" actId="14100"/>
            <ac:spMkLst>
              <pc:docMk/>
              <pc:sldMasterMk cId="1147106866" sldId="2147483672"/>
              <pc:sldLayoutMk cId="538908291" sldId="2147483675"/>
              <ac:spMk id="12" creationId="{0C15A9FD-8252-959B-48FC-30C47004B5BB}"/>
            </ac:spMkLst>
          </pc:spChg>
          <pc:picChg chg="add del mod">
            <ac:chgData name="Qin Dai" userId="fba7c812-e474-4c0f-a161-f99469d8b0a7" providerId="ADAL" clId="{489AEF72-283F-4E25-9BDB-024FA9D96815}" dt="2024-12-04T18:44:32.963" v="166" actId="478"/>
            <ac:picMkLst>
              <pc:docMk/>
              <pc:sldMasterMk cId="1147106866" sldId="2147483672"/>
              <pc:sldLayoutMk cId="538908291" sldId="2147483675"/>
              <ac:picMk id="3" creationId="{CC5BD5E2-2416-9A4B-04B0-84CE5FD77672}"/>
            </ac:picMkLst>
          </pc:picChg>
          <pc:picChg chg="add mod">
            <ac:chgData name="Qin Dai" userId="fba7c812-e474-4c0f-a161-f99469d8b0a7" providerId="ADAL" clId="{489AEF72-283F-4E25-9BDB-024FA9D96815}" dt="2024-12-04T18:57:21.018" v="272" actId="1076"/>
            <ac:picMkLst>
              <pc:docMk/>
              <pc:sldMasterMk cId="1147106866" sldId="2147483672"/>
              <pc:sldLayoutMk cId="538908291" sldId="2147483675"/>
              <ac:picMk id="6" creationId="{68495D5F-BFEB-87E2-2B58-8327A21F55E7}"/>
            </ac:picMkLst>
          </pc:picChg>
          <pc:picChg chg="add del">
            <ac:chgData name="Qin Dai" userId="fba7c812-e474-4c0f-a161-f99469d8b0a7" providerId="ADAL" clId="{489AEF72-283F-4E25-9BDB-024FA9D96815}" dt="2024-12-04T18:37:23.979" v="62" actId="478"/>
            <ac:picMkLst>
              <pc:docMk/>
              <pc:sldMasterMk cId="1147106866" sldId="2147483672"/>
              <pc:sldLayoutMk cId="538908291" sldId="2147483675"/>
              <ac:picMk id="8" creationId="{4F0856C7-6204-9F44-5712-21F618FE0EBD}"/>
            </ac:picMkLst>
          </pc:picChg>
        </pc:sldLayoutChg>
        <pc:sldLayoutChg chg="add mod modTransition">
          <pc:chgData name="Qin Dai" userId="fba7c812-e474-4c0f-a161-f99469d8b0a7" providerId="ADAL" clId="{489AEF72-283F-4E25-9BDB-024FA9D96815}" dt="2024-12-04T18:43:09.046" v="157" actId="2890"/>
          <pc:sldLayoutMkLst>
            <pc:docMk/>
            <pc:sldMasterMk cId="1147106866" sldId="2147483672"/>
            <pc:sldLayoutMk cId="431898508" sldId="2147483677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82</Words>
  <Application>Microsoft Office PowerPoint</Application>
  <PresentationFormat>Custom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Qin Dai</dc:creator>
  <cp:lastModifiedBy>Bill Dai</cp:lastModifiedBy>
  <cp:revision>9</cp:revision>
  <dcterms:created xsi:type="dcterms:W3CDTF">2024-12-02T18:05:50Z</dcterms:created>
  <dcterms:modified xsi:type="dcterms:W3CDTF">2024-12-05T15:04:11Z</dcterms:modified>
</cp:coreProperties>
</file>